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0000"/>
    <a:srgbClr val="00445C"/>
    <a:srgbClr val="9900FF"/>
    <a:srgbClr val="B2AE12"/>
    <a:srgbClr val="FFFF00"/>
    <a:srgbClr val="FF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9" autoAdjust="0"/>
    <p:restoredTop sz="82975" autoAdjust="0"/>
  </p:normalViewPr>
  <p:slideViewPr>
    <p:cSldViewPr>
      <p:cViewPr varScale="1">
        <p:scale>
          <a:sx n="87" d="100"/>
          <a:sy n="87" d="100"/>
        </p:scale>
        <p:origin x="-1382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01FD88A-442D-4684-83B9-034BE2CD0DC5}" type="datetimeFigureOut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IN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IN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3FA1E5A-E4C3-49C0-A3B3-C954E6140E1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1B1D89-C2A3-40E9-B9BD-457A07B0CDC1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1B6B12-3F7A-48AF-822C-50344CD63C7C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D4F25E-3D86-443B-A349-B4332979D93B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E6B19-AA0D-4EDA-9AFE-7FC95C0BF8F6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16E23-C265-46B3-B81E-F7FB7EC90A3E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FCF64-92C3-449C-8B13-A760BB6899B1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B196B-8725-4BF3-8C8B-8A2044BA6123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E76DD-9B5A-49B3-9005-20992E4EA21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3AC5E-C0A1-4D63-A8A2-E3D177D635AA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99A27-1D5D-47A2-9FEE-B1502B3CFC7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4047F-1E1D-4CBC-9E6A-097B1BE43113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20AAD-3A57-46EF-86B5-C15625F7434B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01F77-B414-4DF4-BA55-014BBA738F0A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0BE68-5688-4861-9BB5-4A15FB02CD0E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3AB06-0971-4A90-B1A5-7965A7794124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2A362-0996-4C23-B894-888ABB758E19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49842-90A6-410E-A59E-F040A138A569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CBF3F-1BDC-454F-B7F6-134B443B6653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8F4B6-47F0-4B78-8B4A-3186D13D3F38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35322-0FB8-4076-893E-4916419B18D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BDC63-5232-4ED5-94A8-DDFF14C09319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B32B4-D2AE-4FE3-AAB2-DE6A6B914512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IN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8933B7E-356F-4661-A417-D4703596606B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C3309F-C320-41C8-B6D5-FEC7F34D4DB7}" type="slidenum">
              <a:rPr lang="en-IN"/>
              <a:pPr>
                <a:defRPr/>
              </a:pPr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algn="just" eaLnBrk="1" hangingPunct="1"/>
            <a:r>
              <a:rPr lang="en-IN" sz="1800" dirty="0" smtClean="0">
                <a:solidFill>
                  <a:srgbClr val="C00000"/>
                </a:solidFill>
                <a:latin typeface="Copperplate Gothic Bold" pitchFamily="34" charset="0"/>
              </a:rPr>
              <a:t>Past financial </a:t>
            </a:r>
            <a:r>
              <a:rPr lang="en-IN" sz="1800" dirty="0" err="1" smtClean="0">
                <a:solidFill>
                  <a:srgbClr val="C00000"/>
                </a:solidFill>
                <a:latin typeface="Copperplate Gothic Bold" pitchFamily="34" charset="0"/>
              </a:rPr>
              <a:t>Fi</a:t>
            </a:r>
            <a:r>
              <a:rPr lang="en-IN" sz="1600" dirty="0" err="1" smtClean="0">
                <a:solidFill>
                  <a:srgbClr val="C00000"/>
                </a:solidFill>
                <a:latin typeface="Copperplate Gothic Bold" pitchFamily="34" charset="0"/>
              </a:rPr>
              <a:t>GURES</a:t>
            </a:r>
            <a:endParaRPr lang="en-IN" sz="1600" dirty="0" smtClean="0">
              <a:solidFill>
                <a:srgbClr val="C00000"/>
              </a:solidFill>
              <a:latin typeface="Copperplate Gothic Bold" pitchFamily="34" charset="0"/>
            </a:endParaRP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832475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en-IN" sz="1800" dirty="0" smtClean="0">
                <a:latin typeface="Tahoma" pitchFamily="34" charset="0"/>
                <a:cs typeface="Tahoma" pitchFamily="34" charset="0"/>
              </a:rPr>
              <a:t>						      (Rs. in </a:t>
            </a:r>
            <a:r>
              <a:rPr lang="en-IN" sz="1800" dirty="0" err="1" smtClean="0">
                <a:latin typeface="Tahoma" pitchFamily="34" charset="0"/>
                <a:cs typeface="Tahoma" pitchFamily="34" charset="0"/>
              </a:rPr>
              <a:t>crore</a:t>
            </a:r>
            <a:r>
              <a:rPr lang="en-IN" sz="1800" dirty="0" smtClean="0">
                <a:latin typeface="Tahoma" pitchFamily="34" charset="0"/>
                <a:cs typeface="Tahoma" pitchFamily="34" charset="0"/>
              </a:rPr>
              <a:t>)</a:t>
            </a:r>
          </a:p>
          <a:p>
            <a:pPr algn="just" eaLnBrk="1" hangingPunct="1">
              <a:lnSpc>
                <a:spcPct val="150000"/>
              </a:lnSpc>
              <a:buFont typeface="Arial" charset="0"/>
              <a:buNone/>
            </a:pPr>
            <a:r>
              <a:rPr lang="en-IN" sz="1800" dirty="0" smtClean="0">
                <a:latin typeface="Tahoma" pitchFamily="34" charset="0"/>
                <a:cs typeface="Tahoma" pitchFamily="34" charset="0"/>
              </a:rPr>
              <a:t>			</a:t>
            </a:r>
            <a:r>
              <a:rPr lang="en-IN" sz="1400" b="1" dirty="0" smtClean="0">
                <a:latin typeface="Tahoma" pitchFamily="34" charset="0"/>
                <a:cs typeface="Tahoma" pitchFamily="34" charset="0"/>
              </a:rPr>
              <a:t>FY 2019-20         20-21               21-22	       22-23		    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en-IN" sz="1400" dirty="0" smtClean="0">
                <a:latin typeface="Tahoma" pitchFamily="34" charset="0"/>
                <a:cs typeface="Tahoma" pitchFamily="34" charset="0"/>
              </a:rPr>
              <a:t>			   (Audited)         (Audited)         (Audited)	    (Audited)        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endParaRPr lang="en-IN" sz="1600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en-IN" sz="1600" dirty="0" smtClean="0">
                <a:latin typeface="Tahoma" pitchFamily="34" charset="0"/>
                <a:cs typeface="Tahoma" pitchFamily="34" charset="0"/>
              </a:rPr>
              <a:t>Turnover-		    259.46	        310.15	398.76   	    488.86	   	      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en-IN" sz="1600" dirty="0" smtClean="0">
                <a:latin typeface="Tahoma" pitchFamily="34" charset="0"/>
                <a:cs typeface="Tahoma" pitchFamily="34" charset="0"/>
              </a:rPr>
              <a:t>Profit Before Tax-	       2.53	            8.79	    2.12           6.44               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en-IN" sz="1600" dirty="0" smtClean="0">
                <a:latin typeface="Tahoma" pitchFamily="34" charset="0"/>
                <a:cs typeface="Tahoma" pitchFamily="34" charset="0"/>
              </a:rPr>
              <a:t>Profit After Tax-	       1.09	            6.33	     2.55          4.78              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r>
              <a:rPr lang="en-IN" sz="1600" dirty="0" smtClean="0">
                <a:latin typeface="Tahoma" pitchFamily="34" charset="0"/>
                <a:cs typeface="Tahoma" pitchFamily="34" charset="0"/>
              </a:rPr>
              <a:t>Net Worth-	     60.93            67.14              69.70         74.64               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endParaRPr lang="en-IN" sz="16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23DDE50-B799-407A-9238-FEBDE6FB47D1}" type="datetime1">
              <a:rPr lang="en-IN"/>
              <a:pPr>
                <a:defRPr/>
              </a:pPr>
              <a:t>01-03-2024</a:t>
            </a:fld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7B460C-14FF-4F2D-8D7C-363B3AFD8696}" type="slidenum">
              <a:rPr lang="en-IN"/>
              <a:pPr>
                <a:defRPr/>
              </a:pPr>
              <a:t>1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2049</TotalTime>
  <Words>5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Copperplate Gothic Bold</vt:lpstr>
      <vt:lpstr>Tahoma</vt:lpstr>
      <vt:lpstr>Office Theme</vt:lpstr>
      <vt:lpstr>Past financial FiGURES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BRIEF DISCUSSION AND PRESENTATION ON RESPONSIBILITIES &amp; ACTIVITIES OF FINANCE &amp; ACCOUNTS, WTL</dc:title>
  <dc:creator>HP-User</dc:creator>
  <cp:lastModifiedBy>WTLHPLAP005</cp:lastModifiedBy>
  <cp:revision>210</cp:revision>
  <dcterms:created xsi:type="dcterms:W3CDTF">2018-11-19T07:30:25Z</dcterms:created>
  <dcterms:modified xsi:type="dcterms:W3CDTF">2024-03-01T11:26:27Z</dcterms:modified>
</cp:coreProperties>
</file>